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95" r:id="rId2"/>
    <p:sldId id="296" r:id="rId3"/>
    <p:sldId id="297" r:id="rId4"/>
    <p:sldId id="308" r:id="rId5"/>
    <p:sldId id="298" r:id="rId6"/>
    <p:sldId id="300" r:id="rId7"/>
    <p:sldId id="299" r:id="rId8"/>
    <p:sldId id="307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8220" autoAdjust="0"/>
  </p:normalViewPr>
  <p:slideViewPr>
    <p:cSldViewPr>
      <p:cViewPr varScale="1">
        <p:scale>
          <a:sx n="67" d="100"/>
          <a:sy n="67" d="100"/>
        </p:scale>
        <p:origin x="72" y="61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hyperlink" Target="http://35.230.156.56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Bag of 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6" name="Content Placeholder 5" descr="A map with text&#10;&#10;Description automatically generated">
            <a:extLst>
              <a:ext uri="{FF2B5EF4-FFF2-40B4-BE49-F238E27FC236}">
                <a16:creationId xmlns:a16="http://schemas.microsoft.com/office/drawing/2014/main" id="{E595EBA9-92BA-4888-B7FF-6CF88076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9" y="1691322"/>
            <a:ext cx="9375582" cy="5147629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Functional CRUD application</a:t>
            </a:r>
          </a:p>
          <a:p>
            <a:pPr lvl="1"/>
            <a:r>
              <a:rPr lang="en-GB" dirty="0"/>
              <a:t>Good UI</a:t>
            </a:r>
          </a:p>
          <a:p>
            <a:pPr lvl="1"/>
            <a:r>
              <a:rPr lang="en-GB" dirty="0"/>
              <a:t>Ease of use</a:t>
            </a:r>
          </a:p>
          <a:p>
            <a:pPr lvl="1"/>
            <a:r>
              <a:rPr lang="en-GB" dirty="0"/>
              <a:t>Scalable for commercial use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Sortable tables</a:t>
            </a:r>
          </a:p>
          <a:p>
            <a:pPr lvl="2"/>
            <a:r>
              <a:rPr lang="en-GB" dirty="0"/>
              <a:t>Ability to filter dice by colour, material or type</a:t>
            </a:r>
          </a:p>
          <a:p>
            <a:pPr lvl="2"/>
            <a:r>
              <a:rPr lang="en-GB" dirty="0"/>
              <a:t>Sort by amount of dice</a:t>
            </a:r>
          </a:p>
          <a:p>
            <a:pPr lvl="1"/>
            <a:r>
              <a:rPr lang="en-GB" dirty="0"/>
              <a:t>Implementation of Docker</a:t>
            </a:r>
          </a:p>
          <a:p>
            <a:pPr lvl="1"/>
            <a:r>
              <a:rPr lang="en-GB" dirty="0" err="1"/>
              <a:t>mySQL</a:t>
            </a:r>
            <a:r>
              <a:rPr lang="en-GB" dirty="0"/>
              <a:t> database rather than h2</a:t>
            </a:r>
          </a:p>
          <a:p>
            <a:pPr lvl="1"/>
            <a:r>
              <a:rPr lang="en-GB" dirty="0"/>
              <a:t>Labels on HTML for screen readers</a:t>
            </a:r>
          </a:p>
          <a:p>
            <a:pPr lvl="1"/>
            <a:r>
              <a:rPr lang="en-GB" dirty="0"/>
              <a:t>CRUD interface could be styled better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-</a:t>
            </a:r>
            <a:r>
              <a:rPr lang="en-GB" dirty="0">
                <a:solidFill>
                  <a:srgbClr val="FC4C02"/>
                </a:solidFill>
              </a:rPr>
              <a:t>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705D1-4D09-4CB4-9825-18C203EFE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3000"/>
            <a:ext cx="5334000" cy="5629923"/>
          </a:xfrm>
        </p:spPr>
      </p:pic>
    </p:spTree>
    <p:extLst>
      <p:ext uri="{BB962C8B-B14F-4D97-AF65-F5344CB8AC3E}">
        <p14:creationId xmlns:p14="http://schemas.microsoft.com/office/powerpoint/2010/main" val="9102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</a:t>
            </a:r>
            <a:r>
              <a:rPr lang="en-GB" dirty="0">
                <a:solidFill>
                  <a:srgbClr val="FC4C02"/>
                </a:solidFill>
              </a:rPr>
              <a:t> -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8" y="2362200"/>
            <a:ext cx="10689284" cy="3505200"/>
          </a:xfrm>
        </p:spPr>
      </p:pic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D48952-94B2-4B96-AA87-AEE8F788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152"/>
            <a:ext cx="7620000" cy="5080000"/>
          </a:xfrm>
        </p:spPr>
      </p:pic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</a:t>
            </a:r>
            <a:r>
              <a:rPr lang="en-GB" dirty="0" err="1">
                <a:solidFill>
                  <a:srgbClr val="FC4C02"/>
                </a:solidFill>
              </a:rPr>
              <a:t>Surefire</a:t>
            </a:r>
            <a:r>
              <a:rPr lang="en-GB" dirty="0">
                <a:solidFill>
                  <a:srgbClr val="FC4C02"/>
                </a:solidFill>
              </a:rPr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9C741-4E32-4603-809D-BD0819C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181" y="1676400"/>
            <a:ext cx="7581900" cy="505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E9445-AE17-43E1-8B56-F42BE4DDA8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187"/>
          <a:stretch/>
        </p:blipFill>
        <p:spPr>
          <a:xfrm>
            <a:off x="5353431" y="1828800"/>
            <a:ext cx="3810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007E1-C41D-4957-8CD4-132D7609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455"/>
            <a:ext cx="6934200" cy="5125642"/>
          </a:xfrm>
        </p:spPr>
      </p:pic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1155</TotalTime>
  <Words>311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Proposed - Entity Relationship Diagrams</vt:lpstr>
      <vt:lpstr>Final - Entity Relationship Diagrams</vt:lpstr>
      <vt:lpstr>Testing – JUnit &amp; Mockito</vt:lpstr>
      <vt:lpstr>Testing – Surefire Report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43</cp:revision>
  <dcterms:created xsi:type="dcterms:W3CDTF">2019-06-18T09:28:04Z</dcterms:created>
  <dcterms:modified xsi:type="dcterms:W3CDTF">2019-09-27T09:21:17Z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